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58"/>
  </p:notesMasterIdLst>
  <p:handoutMasterIdLst>
    <p:handoutMasterId r:id="rId59"/>
  </p:handoutMasterIdLst>
  <p:sldIdLst>
    <p:sldId id="256" r:id="rId6"/>
    <p:sldId id="257" r:id="rId7"/>
    <p:sldId id="258" r:id="rId8"/>
    <p:sldId id="298" r:id="rId9"/>
    <p:sldId id="299" r:id="rId10"/>
    <p:sldId id="300" r:id="rId11"/>
    <p:sldId id="301" r:id="rId12"/>
    <p:sldId id="302" r:id="rId13"/>
    <p:sldId id="303" r:id="rId14"/>
    <p:sldId id="305" r:id="rId15"/>
    <p:sldId id="304" r:id="rId16"/>
    <p:sldId id="306" r:id="rId17"/>
    <p:sldId id="307" r:id="rId18"/>
    <p:sldId id="308" r:id="rId19"/>
    <p:sldId id="313" r:id="rId20"/>
    <p:sldId id="314" r:id="rId21"/>
    <p:sldId id="315" r:id="rId22"/>
    <p:sldId id="297" r:id="rId23"/>
    <p:sldId id="259" r:id="rId24"/>
    <p:sldId id="260" r:id="rId25"/>
    <p:sldId id="261" r:id="rId26"/>
    <p:sldId id="262" r:id="rId27"/>
    <p:sldId id="263" r:id="rId28"/>
    <p:sldId id="264" r:id="rId29"/>
    <p:sldId id="265" r:id="rId30"/>
    <p:sldId id="266" r:id="rId31"/>
    <p:sldId id="267" r:id="rId32"/>
    <p:sldId id="268" r:id="rId33"/>
    <p:sldId id="269" r:id="rId34"/>
    <p:sldId id="270" r:id="rId35"/>
    <p:sldId id="271" r:id="rId36"/>
    <p:sldId id="272" r:id="rId37"/>
    <p:sldId id="279" r:id="rId38"/>
    <p:sldId id="280" r:id="rId39"/>
    <p:sldId id="281" r:id="rId40"/>
    <p:sldId id="282" r:id="rId41"/>
    <p:sldId id="295" r:id="rId42"/>
    <p:sldId id="283" r:id="rId43"/>
    <p:sldId id="284" r:id="rId44"/>
    <p:sldId id="309" r:id="rId45"/>
    <p:sldId id="310" r:id="rId46"/>
    <p:sldId id="311" r:id="rId47"/>
    <p:sldId id="293" r:id="rId48"/>
    <p:sldId id="287" r:id="rId49"/>
    <p:sldId id="288" r:id="rId50"/>
    <p:sldId id="316" r:id="rId51"/>
    <p:sldId id="289" r:id="rId52"/>
    <p:sldId id="294" r:id="rId53"/>
    <p:sldId id="296" r:id="rId54"/>
    <p:sldId id="290" r:id="rId55"/>
    <p:sldId id="291" r:id="rId56"/>
    <p:sldId id="292" r:id="rId57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7" autoAdjust="0"/>
    <p:restoredTop sz="96142" autoAdjust="0"/>
  </p:normalViewPr>
  <p:slideViewPr>
    <p:cSldViewPr snapToGrid="0">
      <p:cViewPr varScale="1">
        <p:scale>
          <a:sx n="77" d="100"/>
          <a:sy n="77" d="100"/>
        </p:scale>
        <p:origin x="-128" y="-20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60" Type="http://schemas.openxmlformats.org/officeDocument/2006/relationships/printerSettings" Target="printerSettings/printerSettings1.bin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5/21/15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5/21/15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735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Organizing our recipes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about a Wiki?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wiki is an application, typically a web application, which allows collaborative modification, extension, or deletion of its content and structure. </a:t>
            </a:r>
          </a:p>
        </p:txBody>
      </p:sp>
    </p:spTree>
    <p:extLst>
      <p:ext uri="{BB962C8B-B14F-4D97-AF65-F5344CB8AC3E}">
        <p14:creationId xmlns:p14="http://schemas.microsoft.com/office/powerpoint/2010/main" val="395267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7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about </a:t>
            </a:r>
            <a:r>
              <a:rPr lang="en-US" dirty="0" err="1" smtClean="0"/>
              <a:t>Git</a:t>
            </a:r>
            <a:r>
              <a:rPr lang="en-US" dirty="0"/>
              <a:t>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is a distributed revision control system with an emphasis on speed, data integrity, and support for distributed, non-linear workflows. </a:t>
            </a:r>
          </a:p>
        </p:txBody>
      </p:sp>
    </p:spTree>
    <p:extLst>
      <p:ext uri="{BB962C8B-B14F-4D97-AF65-F5344CB8AC3E}">
        <p14:creationId xmlns:p14="http://schemas.microsoft.com/office/powerpoint/2010/main" val="2628286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288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We will be using </a:t>
            </a:r>
            <a:r>
              <a:rPr lang="en-US" dirty="0" err="1" smtClean="0"/>
              <a:t>git</a:t>
            </a:r>
            <a:r>
              <a:rPr lang="en-US" dirty="0" smtClean="0"/>
              <a:t> throughout the rest of this workshop.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07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Install 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077852"/>
          </a:xfrm>
        </p:spPr>
        <p:txBody>
          <a:bodyPr/>
          <a:lstStyle/>
          <a:p>
            <a:r>
              <a:rPr lang="en-US" dirty="0" smtClean="0"/>
              <a:t>Add the additional policy to the </a:t>
            </a:r>
            <a:r>
              <a:rPr lang="en-US" dirty="0" err="1" smtClean="0"/>
              <a:t>setup.rb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 smtClean="0">
                <a:latin typeface="Inconsolata"/>
                <a:cs typeface="Inconsolata"/>
              </a:rPr>
              <a:t>	The package named "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r>
              <a:rPr lang="en-US" dirty="0" smtClean="0">
                <a:latin typeface="Inconsolata"/>
                <a:cs typeface="Inconsolata"/>
              </a:rPr>
              <a:t>" is installed.</a:t>
            </a:r>
          </a:p>
          <a:p>
            <a:endParaRPr lang="en-US" dirty="0">
              <a:latin typeface="Inconsolata"/>
              <a:cs typeface="Inconsolata"/>
            </a:endParaRPr>
          </a:p>
          <a:p>
            <a:r>
              <a:rPr lang="en-US" dirty="0" smtClean="0"/>
              <a:t>Then apply this recipe with </a:t>
            </a:r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499093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the </a:t>
            </a:r>
            <a:r>
              <a:rPr lang="en-US" dirty="0" err="1" smtClean="0"/>
              <a:t>git</a:t>
            </a:r>
            <a:r>
              <a:rPr lang="en-US" dirty="0" smtClean="0"/>
              <a:t>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package "nano"</a:t>
            </a:r>
          </a:p>
          <a:p>
            <a:r>
              <a:rPr lang="en-US" dirty="0"/>
              <a:t>package "vim"</a:t>
            </a:r>
          </a:p>
          <a:p>
            <a:r>
              <a:rPr lang="en-US" dirty="0"/>
              <a:t>package "emacs"</a:t>
            </a:r>
          </a:p>
          <a:p>
            <a:endParaRPr lang="en-US" dirty="0"/>
          </a:p>
          <a:p>
            <a:r>
              <a:rPr lang="en-US" dirty="0" smtClean="0"/>
              <a:t>package "tree"</a:t>
            </a:r>
          </a:p>
          <a:p>
            <a:r>
              <a:rPr lang="en-US" dirty="0" smtClean="0"/>
              <a:t>package "</a:t>
            </a:r>
            <a:r>
              <a:rPr lang="en-US" dirty="0" err="1" smtClean="0"/>
              <a:t>git</a:t>
            </a:r>
            <a:r>
              <a:rPr lang="en-US" dirty="0" smtClean="0"/>
              <a:t>"</a:t>
            </a:r>
          </a:p>
          <a:p>
            <a:endParaRPr lang="en-US" dirty="0"/>
          </a:p>
          <a:p>
            <a:r>
              <a:rPr lang="en-US" dirty="0"/>
              <a:t>file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" do</a:t>
            </a:r>
          </a:p>
          <a:p>
            <a:r>
              <a:rPr lang="en-US" dirty="0"/>
              <a:t>  content "Property of ..."</a:t>
            </a:r>
          </a:p>
          <a:p>
            <a:r>
              <a:rPr lang="en-US" dirty="0"/>
              <a:t>  mode "0644"</a:t>
            </a:r>
          </a:p>
          <a:p>
            <a:r>
              <a:rPr lang="en-US" dirty="0"/>
              <a:t>  owner "root"</a:t>
            </a:r>
          </a:p>
          <a:p>
            <a:r>
              <a:rPr lang="en-US" dirty="0"/>
              <a:t>  group "root"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3266197"/>
            <a:ext cx="10803205" cy="469900"/>
          </a:xfrm>
        </p:spPr>
        <p:txBody>
          <a:bodyPr/>
          <a:lstStyle/>
          <a:p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36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Re-apply the setup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</a:t>
            </a:r>
            <a:r>
              <a:rPr lang="en-US" dirty="0" err="1"/>
              <a:t>apt_package</a:t>
            </a:r>
            <a:r>
              <a:rPr lang="en-US" dirty="0"/>
              <a:t>[vim] action install (up to date)</a:t>
            </a:r>
          </a:p>
          <a:p>
            <a:r>
              <a:rPr lang="en-US" dirty="0"/>
              <a:t>  * </a:t>
            </a:r>
            <a:r>
              <a:rPr lang="en-US" dirty="0" err="1"/>
              <a:t>apt_package</a:t>
            </a:r>
            <a:r>
              <a:rPr lang="en-US" dirty="0"/>
              <a:t>[tree] action </a:t>
            </a:r>
            <a:r>
              <a:rPr lang="en-US" dirty="0" smtClean="0"/>
              <a:t>install </a:t>
            </a:r>
            <a:r>
              <a:rPr lang="en-US" dirty="0"/>
              <a:t>(up to date)</a:t>
            </a:r>
          </a:p>
          <a:p>
            <a:r>
              <a:rPr lang="en-US" dirty="0"/>
              <a:t>  * </a:t>
            </a:r>
            <a:r>
              <a:rPr lang="en-US" dirty="0" err="1"/>
              <a:t>apt_package</a:t>
            </a:r>
            <a:r>
              <a:rPr lang="en-US" dirty="0"/>
              <a:t>[</a:t>
            </a:r>
            <a:r>
              <a:rPr lang="en-US" dirty="0" err="1"/>
              <a:t>git</a:t>
            </a:r>
            <a:r>
              <a:rPr lang="en-US" dirty="0"/>
              <a:t>] action install (up to date)</a:t>
            </a:r>
          </a:p>
          <a:p>
            <a:r>
              <a:rPr lang="en-US" dirty="0"/>
              <a:t>  * file[/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] action create (up to date)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</a:t>
            </a:r>
            <a:r>
              <a:rPr lang="en-US" smtClean="0"/>
              <a:t>apply setup.rb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0412" y="279053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895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Versioning?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 smtClean="0"/>
              <a:t>Add </a:t>
            </a:r>
            <a:r>
              <a:rPr lang="en-US" sz="2000" dirty="0"/>
              <a:t>the </a:t>
            </a:r>
            <a:r>
              <a:rPr lang="en-US" sz="2000" dirty="0" smtClean="0"/>
              <a:t>"workstation" cookbook </a:t>
            </a:r>
            <a:r>
              <a:rPr lang="en-US" sz="2000" dirty="0"/>
              <a:t>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She has </a:t>
            </a:r>
            <a:r>
              <a:rPr lang="en-US" dirty="0"/>
              <a:t>a </a:t>
            </a:r>
            <a:r>
              <a:rPr lang="en-US" dirty="0" smtClean="0"/>
              <a:t>point. How are we going to manage </a:t>
            </a:r>
            <a:r>
              <a:rPr lang="en-US" dirty="0"/>
              <a:t>this </a:t>
            </a:r>
            <a:r>
              <a:rPr lang="en-US" dirty="0" smtClean="0"/>
              <a:t>file when I start to use it on more workstations?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2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executable program that allows you generate cookbooks and cookbook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7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Great First Day!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 … at stand up you mentioned your workstation recipe - could you do something like that for a web server?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 smtClean="0"/>
              <a:t>Also, is there a way to package up recipes you create with a version number (and maybe a README)? I think </a:t>
            </a:r>
            <a:r>
              <a:rPr lang="en-US" sz="2400" dirty="0" smtClean="0">
                <a:latin typeface="Inconsolata"/>
                <a:cs typeface="Inconsolata"/>
              </a:rPr>
              <a:t>chef</a:t>
            </a:r>
            <a:r>
              <a:rPr lang="en-US" sz="2400" dirty="0" smtClean="0"/>
              <a:t> is able to generate something called a cookbook. Also, you really should start thinking about some version control. Don't want to lose all our hard work AGAIN ...</a:t>
            </a:r>
          </a:p>
        </p:txBody>
      </p:sp>
    </p:spTree>
    <p:extLst>
      <p:ext uri="{BB962C8B-B14F-4D97-AF65-F5344CB8AC3E}">
        <p14:creationId xmlns:p14="http://schemas.microsoft.com/office/powerpoint/2010/main" val="72642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fr-FR" dirty="0"/>
              <a:t>Usage:                                                                                </a:t>
            </a:r>
          </a:p>
          <a:p>
            <a:r>
              <a:rPr lang="fr-FR" dirty="0"/>
              <a:t>    chef -h/--help                                                                    </a:t>
            </a:r>
          </a:p>
          <a:p>
            <a:r>
              <a:rPr lang="fr-FR" dirty="0"/>
              <a:t>    chef -v/--version                                                                 </a:t>
            </a:r>
          </a:p>
          <a:p>
            <a:r>
              <a:rPr lang="fr-FR" dirty="0"/>
              <a:t>    chef command [arguments...] [options...]                                          </a:t>
            </a:r>
          </a:p>
          <a:p>
            <a:r>
              <a:rPr lang="fr-FR" dirty="0"/>
              <a:t>                                                                                      </a:t>
            </a:r>
          </a:p>
          <a:p>
            <a:r>
              <a:rPr lang="fr-FR" dirty="0"/>
              <a:t>                                                                                      </a:t>
            </a:r>
          </a:p>
          <a:p>
            <a:r>
              <a:rPr lang="fr-FR" dirty="0" err="1"/>
              <a:t>Available</a:t>
            </a:r>
            <a:r>
              <a:rPr lang="fr-FR" dirty="0"/>
              <a:t> </a:t>
            </a:r>
            <a:r>
              <a:rPr lang="fr-FR" dirty="0" err="1"/>
              <a:t>Commands</a:t>
            </a:r>
            <a:r>
              <a:rPr lang="fr-FR" dirty="0"/>
              <a:t>:                                                                   </a:t>
            </a:r>
          </a:p>
          <a:p>
            <a:r>
              <a:rPr lang="fr-FR" dirty="0"/>
              <a:t>    </a:t>
            </a:r>
            <a:r>
              <a:rPr lang="fr-FR" dirty="0" err="1"/>
              <a:t>exec</a:t>
            </a:r>
            <a:r>
              <a:rPr lang="fr-FR" dirty="0"/>
              <a:t>        </a:t>
            </a:r>
            <a:r>
              <a:rPr lang="fr-FR" dirty="0" err="1"/>
              <a:t>Runs</a:t>
            </a:r>
            <a:r>
              <a:rPr lang="fr-FR" dirty="0"/>
              <a:t> the command in </a:t>
            </a:r>
            <a:r>
              <a:rPr lang="fr-FR" dirty="0" err="1"/>
              <a:t>context</a:t>
            </a:r>
            <a:r>
              <a:rPr lang="fr-FR" dirty="0"/>
              <a:t> of the </a:t>
            </a:r>
            <a:r>
              <a:rPr lang="fr-FR" dirty="0" err="1"/>
              <a:t>embedded</a:t>
            </a:r>
            <a:r>
              <a:rPr lang="fr-FR" dirty="0"/>
              <a:t> </a:t>
            </a:r>
            <a:r>
              <a:rPr lang="fr-FR" dirty="0" err="1"/>
              <a:t>ruby</a:t>
            </a:r>
            <a:r>
              <a:rPr lang="fr-FR" dirty="0"/>
              <a:t>                      </a:t>
            </a:r>
          </a:p>
          <a:p>
            <a:r>
              <a:rPr lang="fr-FR" dirty="0"/>
              <a:t>    gem         </a:t>
            </a:r>
            <a:r>
              <a:rPr lang="fr-FR" dirty="0" err="1"/>
              <a:t>Runs</a:t>
            </a:r>
            <a:r>
              <a:rPr lang="fr-FR" dirty="0"/>
              <a:t> the `gem` command in </a:t>
            </a:r>
            <a:r>
              <a:rPr lang="fr-FR" dirty="0" err="1"/>
              <a:t>context</a:t>
            </a:r>
            <a:r>
              <a:rPr lang="fr-FR" dirty="0"/>
              <a:t> of the </a:t>
            </a:r>
            <a:r>
              <a:rPr lang="fr-FR" dirty="0" err="1"/>
              <a:t>embedded</a:t>
            </a:r>
            <a:r>
              <a:rPr lang="fr-FR" dirty="0"/>
              <a:t> </a:t>
            </a:r>
            <a:r>
              <a:rPr lang="fr-FR" dirty="0" err="1"/>
              <a:t>ruby</a:t>
            </a:r>
            <a:r>
              <a:rPr lang="fr-FR" dirty="0"/>
              <a:t>                </a:t>
            </a:r>
          </a:p>
          <a:p>
            <a:r>
              <a:rPr lang="fr-FR" dirty="0"/>
              <a:t>    </a:t>
            </a:r>
            <a:r>
              <a:rPr lang="fr-FR" dirty="0" err="1"/>
              <a:t>generate</a:t>
            </a:r>
            <a:r>
              <a:rPr lang="fr-FR" dirty="0"/>
              <a:t>    </a:t>
            </a:r>
            <a:r>
              <a:rPr lang="fr-FR" dirty="0" err="1"/>
              <a:t>Generate</a:t>
            </a:r>
            <a:r>
              <a:rPr lang="fr-FR" dirty="0"/>
              <a:t> a new </a:t>
            </a:r>
            <a:r>
              <a:rPr lang="fr-FR" dirty="0" err="1"/>
              <a:t>app</a:t>
            </a:r>
            <a:r>
              <a:rPr lang="fr-FR" dirty="0"/>
              <a:t>, </a:t>
            </a:r>
            <a:r>
              <a:rPr lang="fr-FR" dirty="0" err="1"/>
              <a:t>cookbook</a:t>
            </a:r>
            <a:r>
              <a:rPr lang="fr-FR" dirty="0"/>
              <a:t>, or component                            </a:t>
            </a:r>
          </a:p>
          <a:p>
            <a:r>
              <a:rPr lang="fr-FR" dirty="0"/>
              <a:t>    </a:t>
            </a:r>
            <a:r>
              <a:rPr lang="fr-FR" dirty="0" err="1"/>
              <a:t>shell-init</a:t>
            </a:r>
            <a:r>
              <a:rPr lang="fr-FR" dirty="0"/>
              <a:t>  </a:t>
            </a:r>
            <a:r>
              <a:rPr lang="fr-FR" dirty="0" err="1"/>
              <a:t>Initialize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shell</a:t>
            </a:r>
            <a:r>
              <a:rPr lang="fr-FR" dirty="0"/>
              <a:t> to use </a:t>
            </a:r>
            <a:r>
              <a:rPr lang="fr-FR" dirty="0" err="1"/>
              <a:t>ChefDK</a:t>
            </a:r>
            <a:r>
              <a:rPr lang="fr-FR" dirty="0"/>
              <a:t> as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primary</a:t>
            </a:r>
            <a:r>
              <a:rPr lang="fr-FR" dirty="0"/>
              <a:t> </a:t>
            </a:r>
            <a:r>
              <a:rPr lang="fr-FR" dirty="0" err="1"/>
              <a:t>ruby</a:t>
            </a:r>
            <a:r>
              <a:rPr lang="fr-FR" dirty="0"/>
              <a:t>              </a:t>
            </a:r>
          </a:p>
          <a:p>
            <a:r>
              <a:rPr lang="fr-FR" dirty="0"/>
              <a:t>    </a:t>
            </a:r>
            <a:r>
              <a:rPr lang="fr-FR" dirty="0" err="1"/>
              <a:t>install</a:t>
            </a:r>
            <a:r>
              <a:rPr lang="fr-FR" dirty="0"/>
              <a:t>     Install </a:t>
            </a:r>
            <a:r>
              <a:rPr lang="fr-FR" dirty="0" err="1"/>
              <a:t>cookbooks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 </a:t>
            </a:r>
            <a:r>
              <a:rPr lang="fr-FR" dirty="0" err="1"/>
              <a:t>Policyfile</a:t>
            </a:r>
            <a:r>
              <a:rPr lang="fr-FR" dirty="0"/>
              <a:t> and </a:t>
            </a:r>
            <a:r>
              <a:rPr lang="fr-FR" dirty="0" err="1"/>
              <a:t>generate</a:t>
            </a:r>
            <a:r>
              <a:rPr lang="fr-FR" dirty="0"/>
              <a:t> a </a:t>
            </a:r>
            <a:r>
              <a:rPr lang="fr-FR" dirty="0" err="1"/>
              <a:t>locked</a:t>
            </a:r>
            <a:r>
              <a:rPr lang="fr-FR" dirty="0"/>
              <a:t> </a:t>
            </a:r>
            <a:r>
              <a:rPr lang="fr-FR" dirty="0" err="1"/>
              <a:t>cookbook</a:t>
            </a:r>
            <a:r>
              <a:rPr lang="fr-FR" dirty="0"/>
              <a:t> set</a:t>
            </a:r>
          </a:p>
          <a:p>
            <a:r>
              <a:rPr lang="fr-FR" dirty="0"/>
              <a:t>    update      Updates a </a:t>
            </a:r>
            <a:r>
              <a:rPr lang="fr-FR" dirty="0" err="1"/>
              <a:t>Policyfile.lock.json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latest</a:t>
            </a:r>
            <a:r>
              <a:rPr lang="fr-FR" dirty="0"/>
              <a:t> </a:t>
            </a:r>
            <a:r>
              <a:rPr lang="fr-FR" dirty="0" err="1"/>
              <a:t>run_list</a:t>
            </a:r>
            <a:r>
              <a:rPr lang="fr-FR" dirty="0"/>
              <a:t> and </a:t>
            </a:r>
            <a:r>
              <a:rPr lang="fr-FR" dirty="0" err="1" smtClean="0"/>
              <a:t>cookbooks</a:t>
            </a:r>
            <a:endParaRPr lang="fr-F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15764" y="489382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4596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Cookbooks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165037"/>
          </a:xfrm>
        </p:spPr>
        <p:txBody>
          <a:bodyPr>
            <a:normAutofit/>
          </a:bodyPr>
          <a:lstStyle/>
          <a:p>
            <a:r>
              <a:rPr lang="en-US" sz="2800" dirty="0"/>
              <a:t>A cookbook is the fundamental unit of configuration and policy distribution. Each cookbook defines a scenario, such as everything needed to install and configure MySQL, and then it contains all of the components that are required to support that </a:t>
            </a:r>
            <a:r>
              <a:rPr lang="en-US" sz="2800" dirty="0" smtClean="0"/>
              <a:t>scenario</a:t>
            </a:r>
            <a:r>
              <a:rPr lang="en-US" sz="2800" dirty="0"/>
              <a:t> </a:t>
            </a:r>
            <a:r>
              <a:rPr lang="en-US" sz="2800" dirty="0" smtClean="0"/>
              <a:t>. . .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4265099" y="6363568"/>
            <a:ext cx="366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cookbooks.html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358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</a:t>
            </a:r>
            <a:r>
              <a:rPr lang="en-US" dirty="0" smtClean="0"/>
              <a:t>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GENERATOR [options]</a:t>
            </a:r>
          </a:p>
          <a:p>
            <a:endParaRPr lang="en-US" dirty="0"/>
          </a:p>
          <a:p>
            <a:r>
              <a:rPr lang="en-US" dirty="0"/>
              <a:t>Available generators:</a:t>
            </a:r>
          </a:p>
          <a:p>
            <a:r>
              <a:rPr lang="en-US" dirty="0"/>
              <a:t>  app         Generate an application repo</a:t>
            </a:r>
          </a:p>
          <a:p>
            <a:r>
              <a:rPr lang="en-US" dirty="0"/>
              <a:t>  cookbook    Generate a single cookbook</a:t>
            </a:r>
          </a:p>
          <a:p>
            <a:r>
              <a:rPr lang="en-US" dirty="0"/>
              <a:t>  recipe      Generate a new recipe</a:t>
            </a:r>
          </a:p>
          <a:p>
            <a:r>
              <a:rPr lang="en-US" dirty="0"/>
              <a:t>  attribute   Generate an attributes file</a:t>
            </a:r>
          </a:p>
          <a:p>
            <a:r>
              <a:rPr lang="en-US" dirty="0"/>
              <a:t>  template    Generate a file template</a:t>
            </a:r>
          </a:p>
          <a:p>
            <a:r>
              <a:rPr lang="en-US" dirty="0"/>
              <a:t>  file        Generate a cookbook file</a:t>
            </a:r>
          </a:p>
          <a:p>
            <a:r>
              <a:rPr lang="en-US" dirty="0"/>
              <a:t>  </a:t>
            </a:r>
            <a:r>
              <a:rPr lang="en-US" dirty="0" err="1"/>
              <a:t>lwrp</a:t>
            </a:r>
            <a:r>
              <a:rPr lang="en-US" dirty="0"/>
              <a:t>        Generate a lightweight resource/provider</a:t>
            </a:r>
          </a:p>
          <a:p>
            <a:r>
              <a:rPr lang="en-US" dirty="0"/>
              <a:t>  repo        Generate a Chef policy repository</a:t>
            </a:r>
          </a:p>
          <a:p>
            <a:r>
              <a:rPr lang="en-US" dirty="0"/>
              <a:t>  </a:t>
            </a:r>
            <a:r>
              <a:rPr lang="en-US" dirty="0" err="1"/>
              <a:t>policyfile</a:t>
            </a:r>
            <a:r>
              <a:rPr lang="en-US" dirty="0"/>
              <a:t>  Generate a </a:t>
            </a:r>
            <a:r>
              <a:rPr lang="en-US" dirty="0" err="1"/>
              <a:t>Policyfile</a:t>
            </a:r>
            <a:r>
              <a:rPr lang="en-US" dirty="0"/>
              <a:t> for use with the install/push commands (experimental)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5" y="311845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6199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cookbook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cookbook NAME [options]</a:t>
            </a:r>
          </a:p>
          <a:p>
            <a:r>
              <a:rPr lang="en-US" dirty="0"/>
              <a:t>    -C, --copyright COPYRIGHT        Name of the copyright holder - defaults to 'The Authors'</a:t>
            </a:r>
          </a:p>
          <a:p>
            <a:r>
              <a:rPr lang="en-US" dirty="0"/>
              <a:t>    -m, --email EMAIL                Email address of the author - defaults </a:t>
            </a:r>
            <a:r>
              <a:rPr lang="en-US" dirty="0" smtClean="0"/>
              <a:t>to '</a:t>
            </a:r>
            <a:r>
              <a:rPr lang="en-US" dirty="0" err="1" smtClean="0"/>
              <a:t>you@exa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-a, --generator-</a:t>
            </a:r>
            <a:r>
              <a:rPr lang="en-US" dirty="0" err="1" smtClean="0"/>
              <a:t>arg</a:t>
            </a:r>
            <a:r>
              <a:rPr lang="en-US" dirty="0" smtClean="0"/>
              <a:t> KEY=VALUE    Use to set arbitrary attribute KEY to VALUE in the...</a:t>
            </a:r>
          </a:p>
          <a:p>
            <a:r>
              <a:rPr lang="en-US" dirty="0" smtClean="0"/>
              <a:t>    -I, --license LICENSE            </a:t>
            </a:r>
            <a:r>
              <a:rPr lang="en-US" dirty="0" err="1" smtClean="0"/>
              <a:t>all_rights</a:t>
            </a:r>
            <a:r>
              <a:rPr lang="en-US" dirty="0" smtClean="0"/>
              <a:t>, apache2, </a:t>
            </a:r>
            <a:r>
              <a:rPr lang="en-US" dirty="0" err="1" smtClean="0"/>
              <a:t>mit</a:t>
            </a:r>
            <a:r>
              <a:rPr lang="en-US" dirty="0" smtClean="0"/>
              <a:t>, gplv2, gplv3 - defaults ...</a:t>
            </a:r>
          </a:p>
          <a:p>
            <a:r>
              <a:rPr lang="en-US" dirty="0" smtClean="0"/>
              <a:t>    -g GENERATOR_COOKBOOK_PATH,      Use GENERATOR_COOKBOOK_PATH for the </a:t>
            </a:r>
            <a:r>
              <a:rPr lang="en-US" dirty="0" err="1" smtClean="0"/>
              <a:t>code_generator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    </a:t>
            </a:r>
            <a:r>
              <a:rPr lang="en-US" dirty="0"/>
              <a:t>--generator-cookbook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6" y="172527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62275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Compiling Cookbooks...</a:t>
            </a:r>
          </a:p>
          <a:p>
            <a:r>
              <a:rPr lang="en-US" dirty="0" smtClean="0"/>
              <a:t>Recipe: </a:t>
            </a:r>
            <a:r>
              <a:rPr lang="en-US" dirty="0" err="1" smtClean="0"/>
              <a:t>code_generator</a:t>
            </a:r>
            <a:r>
              <a:rPr lang="en-US" dirty="0" smtClean="0"/>
              <a:t>::cookbook</a:t>
            </a:r>
          </a:p>
          <a:p>
            <a:r>
              <a:rPr lang="en-US" dirty="0"/>
              <a:t>* directory[/home/chef/workstation] action create                                   </a:t>
            </a:r>
          </a:p>
          <a:p>
            <a:r>
              <a:rPr lang="en-US" dirty="0"/>
              <a:t>    - create new directory /home/chef/workstation                                     </a:t>
            </a:r>
          </a:p>
          <a:p>
            <a:r>
              <a:rPr lang="en-US" dirty="0"/>
              <a:t>  * template[/home/chef/workstation/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    - create new file /home/chef/workstation/</a:t>
            </a:r>
            <a:r>
              <a:rPr lang="en-US" dirty="0" err="1" smtClean="0"/>
              <a:t>metadata.rb</a:t>
            </a:r>
            <a:endParaRPr lang="en-US" dirty="0" smtClean="0"/>
          </a:p>
          <a:p>
            <a:r>
              <a:rPr lang="en-US" dirty="0" smtClean="0"/>
              <a:t>    - update content in </a:t>
            </a:r>
            <a:r>
              <a:rPr lang="en-US" dirty="0"/>
              <a:t>file /home/chef/workstation/</a:t>
            </a:r>
            <a:r>
              <a:rPr lang="en-US" dirty="0" err="1" smtClean="0"/>
              <a:t>metadata.rb</a:t>
            </a:r>
            <a:r>
              <a:rPr lang="en-US" dirty="0" smtClean="0"/>
              <a:t> from none to bd85d3</a:t>
            </a:r>
          </a:p>
          <a:p>
            <a:r>
              <a:rPr lang="en-US" dirty="0" smtClean="0"/>
              <a:t>    (diff output suppressed by </a:t>
            </a:r>
            <a:r>
              <a:rPr lang="en-US" dirty="0" err="1" smtClean="0"/>
              <a:t>config</a:t>
            </a:r>
            <a:r>
              <a:rPr lang="en-US" dirty="0" smtClean="0"/>
              <a:t>)</a:t>
            </a:r>
          </a:p>
          <a:p>
            <a:r>
              <a:rPr lang="en-US" dirty="0" smtClean="0"/>
              <a:t>  * </a:t>
            </a:r>
            <a:r>
              <a:rPr lang="en-US" dirty="0"/>
              <a:t>template[/home/chef/workstation/</a:t>
            </a:r>
            <a:r>
              <a:rPr lang="en-US" dirty="0" err="1" smtClean="0"/>
              <a:t>README.md</a:t>
            </a:r>
            <a:r>
              <a:rPr lang="en-US" dirty="0" smtClean="0"/>
              <a:t>] action </a:t>
            </a:r>
            <a:r>
              <a:rPr lang="en-US" dirty="0" err="1" smtClean="0"/>
              <a:t>create_if_missing</a:t>
            </a:r>
            <a:endParaRPr lang="en-US" dirty="0" smtClean="0"/>
          </a:p>
          <a:p>
            <a:r>
              <a:rPr lang="en-US" dirty="0" smtClean="0"/>
              <a:t>    - create new </a:t>
            </a:r>
            <a:r>
              <a:rPr lang="en-US" dirty="0"/>
              <a:t>file /home/chef/workstation/</a:t>
            </a:r>
            <a:r>
              <a:rPr lang="en-US" dirty="0" err="1" smtClean="0"/>
              <a:t>README.md</a:t>
            </a:r>
            <a:endParaRPr lang="en-US" dirty="0" smtClean="0"/>
          </a:p>
          <a:p>
            <a:r>
              <a:rPr lang="en-US" dirty="0" smtClean="0"/>
              <a:t>    - update content in </a:t>
            </a:r>
            <a:r>
              <a:rPr lang="en-US" dirty="0"/>
              <a:t>file /home/chef/workstation/</a:t>
            </a:r>
            <a:r>
              <a:rPr lang="en-US" dirty="0" err="1" smtClean="0"/>
              <a:t>README.md</a:t>
            </a:r>
            <a:r>
              <a:rPr lang="en-US" dirty="0" smtClean="0"/>
              <a:t> from none to 44d165</a:t>
            </a:r>
          </a:p>
          <a:p>
            <a:r>
              <a:rPr lang="en-US" dirty="0" smtClean="0"/>
              <a:t>    (diff output suppressed by </a:t>
            </a:r>
            <a:r>
              <a:rPr lang="en-US" dirty="0" err="1" smtClean="0"/>
              <a:t>config</a:t>
            </a:r>
            <a:r>
              <a:rPr lang="en-US" dirty="0" smtClean="0"/>
              <a:t>)</a:t>
            </a:r>
          </a:p>
          <a:p>
            <a:r>
              <a:rPr lang="en-US" dirty="0" smtClean="0"/>
              <a:t>  * </a:t>
            </a:r>
            <a:r>
              <a:rPr lang="en-US" dirty="0" err="1" smtClean="0"/>
              <a:t>cookbook_file</a:t>
            </a:r>
            <a:r>
              <a:rPr lang="en-US" dirty="0"/>
              <a:t>[/home/chef/</a:t>
            </a:r>
            <a:r>
              <a:rPr lang="en-US" dirty="0" smtClean="0"/>
              <a:t>workstation/</a:t>
            </a:r>
            <a:r>
              <a:rPr lang="en-US" dirty="0" err="1" smtClean="0"/>
              <a:t>chefignore</a:t>
            </a:r>
            <a:r>
              <a:rPr lang="en-US" dirty="0" smtClean="0"/>
              <a:t>] action 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workstation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6379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cookbook has a README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sv-SE" dirty="0"/>
              <a:t>├── </a:t>
            </a:r>
            <a:r>
              <a:rPr lang="sv-SE" dirty="0" err="1"/>
              <a:t>metadata.rb</a:t>
            </a:r>
            <a:r>
              <a:rPr lang="sv-SE" dirty="0"/>
              <a:t>                                                                       </a:t>
            </a:r>
          </a:p>
          <a:p>
            <a:r>
              <a:rPr lang="sv-SE" dirty="0"/>
              <a:t>├── </a:t>
            </a:r>
            <a:r>
              <a:rPr lang="sv-SE" dirty="0" err="1"/>
              <a:t>README.md</a:t>
            </a:r>
            <a:r>
              <a:rPr lang="sv-SE" dirty="0"/>
              <a:t>                                                                         </a:t>
            </a:r>
          </a:p>
          <a:p>
            <a:r>
              <a:rPr lang="sv-SE" dirty="0"/>
              <a:t>├── </a:t>
            </a:r>
            <a:r>
              <a:rPr lang="sv-SE" dirty="0" err="1"/>
              <a:t>recipes</a:t>
            </a:r>
            <a:r>
              <a:rPr lang="sv-SE" dirty="0"/>
              <a:t>                                                                           </a:t>
            </a:r>
          </a:p>
          <a:p>
            <a:r>
              <a:rPr lang="sv-SE" dirty="0"/>
              <a:t>│   └── </a:t>
            </a:r>
            <a:r>
              <a:rPr lang="sv-SE" dirty="0" err="1"/>
              <a:t>default.rb</a:t>
            </a:r>
            <a:r>
              <a:rPr lang="sv-SE" dirty="0"/>
              <a:t>                                                                    </a:t>
            </a:r>
          </a:p>
          <a:p>
            <a:r>
              <a:rPr lang="sv-SE" dirty="0"/>
              <a:t>├── </a:t>
            </a:r>
            <a:r>
              <a:rPr lang="sv-SE" dirty="0" err="1"/>
              <a:t>spec</a:t>
            </a:r>
            <a:r>
              <a:rPr lang="sv-SE" dirty="0"/>
              <a:t>                                                                              </a:t>
            </a:r>
          </a:p>
          <a:p>
            <a:r>
              <a:rPr lang="sv-SE" dirty="0"/>
              <a:t>│   ├── </a:t>
            </a:r>
            <a:r>
              <a:rPr lang="sv-SE" dirty="0" err="1"/>
              <a:t>spec_helper.rb</a:t>
            </a:r>
            <a:r>
              <a:rPr lang="sv-SE" dirty="0"/>
              <a:t>                                                                </a:t>
            </a:r>
          </a:p>
          <a:p>
            <a:r>
              <a:rPr lang="sv-SE" dirty="0"/>
              <a:t>│   └── </a:t>
            </a:r>
            <a:r>
              <a:rPr lang="sv-SE" dirty="0" err="1"/>
              <a:t>unit</a:t>
            </a:r>
            <a:r>
              <a:rPr lang="sv-SE" dirty="0"/>
              <a:t>                                                                          </a:t>
            </a:r>
          </a:p>
          <a:p>
            <a:r>
              <a:rPr lang="sv-SE" dirty="0"/>
              <a:t>│       └── </a:t>
            </a:r>
            <a:r>
              <a:rPr lang="sv-SE" dirty="0" err="1"/>
              <a:t>recipes</a:t>
            </a:r>
            <a:r>
              <a:rPr lang="sv-SE" dirty="0"/>
              <a:t>                                                                   </a:t>
            </a:r>
          </a:p>
          <a:p>
            <a:r>
              <a:rPr lang="en-US" dirty="0" smtClean="0"/>
              <a:t>10 directories, </a:t>
            </a:r>
            <a:r>
              <a:rPr lang="en-US" dirty="0"/>
              <a:t>9</a:t>
            </a:r>
            <a:r>
              <a:rPr lang="en-US" dirty="0" smtClean="0"/>
              <a:t> </a:t>
            </a:r>
            <a:r>
              <a:rPr lang="en-US" dirty="0"/>
              <a:t>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workstation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840693" y="2437910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1859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README.md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description of the cookbook's features written in Markdown.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6268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daringfireball.net</a:t>
            </a:r>
            <a:r>
              <a:rPr lang="en-US" sz="1800" dirty="0">
                <a:cs typeface="Inconsolata"/>
              </a:rPr>
              <a:t>/projects/markdown/syntax</a:t>
            </a:r>
          </a:p>
        </p:txBody>
      </p:sp>
    </p:spTree>
    <p:extLst>
      <p:ext uri="{BB962C8B-B14F-4D97-AF65-F5344CB8AC3E}">
        <p14:creationId xmlns:p14="http://schemas.microsoft.com/office/powerpoint/2010/main" val="197378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some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workstation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sv-SE" dirty="0"/>
              <a:t>├── </a:t>
            </a:r>
            <a:r>
              <a:rPr lang="sv-SE" dirty="0" err="1"/>
              <a:t>metadata.rb</a:t>
            </a:r>
            <a:r>
              <a:rPr lang="sv-SE" dirty="0"/>
              <a:t>                                                                       </a:t>
            </a:r>
          </a:p>
          <a:p>
            <a:r>
              <a:rPr lang="sv-SE" dirty="0"/>
              <a:t>├── </a:t>
            </a:r>
            <a:r>
              <a:rPr lang="sv-SE" dirty="0" err="1"/>
              <a:t>README.md</a:t>
            </a:r>
            <a:r>
              <a:rPr lang="sv-SE" dirty="0"/>
              <a:t>                                                                         </a:t>
            </a:r>
          </a:p>
          <a:p>
            <a:r>
              <a:rPr lang="sv-SE" dirty="0"/>
              <a:t>├── </a:t>
            </a:r>
            <a:r>
              <a:rPr lang="sv-SE" dirty="0" err="1"/>
              <a:t>recipes</a:t>
            </a:r>
            <a:r>
              <a:rPr lang="sv-SE" dirty="0"/>
              <a:t>                                                                           </a:t>
            </a:r>
          </a:p>
          <a:p>
            <a:r>
              <a:rPr lang="sv-SE" dirty="0"/>
              <a:t>│   └── </a:t>
            </a:r>
            <a:r>
              <a:rPr lang="sv-SE" dirty="0" err="1"/>
              <a:t>default.rb</a:t>
            </a:r>
            <a:r>
              <a:rPr lang="sv-SE" dirty="0"/>
              <a:t>                                                                    </a:t>
            </a:r>
          </a:p>
          <a:p>
            <a:r>
              <a:rPr lang="sv-SE" dirty="0"/>
              <a:t>├── </a:t>
            </a:r>
            <a:r>
              <a:rPr lang="sv-SE" dirty="0" err="1"/>
              <a:t>spec</a:t>
            </a:r>
            <a:r>
              <a:rPr lang="sv-SE" dirty="0"/>
              <a:t>                                                                              </a:t>
            </a:r>
          </a:p>
          <a:p>
            <a:r>
              <a:rPr lang="sv-SE" dirty="0"/>
              <a:t>│   ├── </a:t>
            </a:r>
            <a:r>
              <a:rPr lang="sv-SE" dirty="0" err="1"/>
              <a:t>spec_helper.rb</a:t>
            </a:r>
            <a:r>
              <a:rPr lang="sv-SE" dirty="0"/>
              <a:t>                                                                </a:t>
            </a:r>
          </a:p>
          <a:p>
            <a:r>
              <a:rPr lang="sv-SE" dirty="0"/>
              <a:t>│   └── </a:t>
            </a:r>
            <a:r>
              <a:rPr lang="sv-SE" dirty="0" err="1"/>
              <a:t>unit</a:t>
            </a:r>
            <a:r>
              <a:rPr lang="sv-SE" dirty="0"/>
              <a:t>                                                                          </a:t>
            </a:r>
          </a:p>
          <a:p>
            <a:r>
              <a:rPr lang="sv-SE" dirty="0"/>
              <a:t>│       └── </a:t>
            </a:r>
            <a:r>
              <a:rPr lang="sv-SE" dirty="0" err="1"/>
              <a:t>recipes</a:t>
            </a:r>
            <a:r>
              <a:rPr lang="sv-SE" dirty="0"/>
              <a:t>                                                                   </a:t>
            </a:r>
          </a:p>
          <a:p>
            <a:r>
              <a:rPr lang="en-US" dirty="0"/>
              <a:t>10 directories, 9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workstation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14762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17843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8"/>
            <a:ext cx="8230599" cy="2509816"/>
          </a:xfrm>
        </p:spPr>
        <p:txBody>
          <a:bodyPr>
            <a:normAutofit/>
          </a:bodyPr>
          <a:lstStyle/>
          <a:p>
            <a:r>
              <a:rPr lang="en-US" dirty="0"/>
              <a:t>Every cookbook requires a small amount of metadata. Metadata is stored in a file called </a:t>
            </a:r>
            <a:r>
              <a:rPr lang="en-US" dirty="0" err="1"/>
              <a:t>metadata.rb</a:t>
            </a:r>
            <a:r>
              <a:rPr lang="en-US" dirty="0"/>
              <a:t> that lives at the top of each cookbook’s directory.</a:t>
            </a:r>
          </a:p>
        </p:txBody>
      </p:sp>
      <p:sp>
        <p:nvSpPr>
          <p:cNvPr id="6" name="Rectangle 5"/>
          <p:cNvSpPr/>
          <p:nvPr/>
        </p:nvSpPr>
        <p:spPr>
          <a:xfrm>
            <a:off x="3796674" y="6363568"/>
            <a:ext cx="4598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config_rb_metadata.html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68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take a look at the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name             'workstation'                                </a:t>
            </a:r>
          </a:p>
          <a:p>
            <a:r>
              <a:rPr lang="en-US" dirty="0"/>
              <a:t>maintainer       'The Authors'                                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                        </a:t>
            </a:r>
          </a:p>
          <a:p>
            <a:r>
              <a:rPr lang="en-US" dirty="0"/>
              <a:t>description      'Installs/Configures workstation'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workstation'           </a:t>
            </a:r>
          </a:p>
          <a:p>
            <a:r>
              <a:rPr lang="en-US" dirty="0"/>
              <a:t>version          '0.1.0'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workstation/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841996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863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Versioning?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000" dirty="0" smtClean="0"/>
              <a:t>Choose a version control system</a:t>
            </a:r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She has </a:t>
            </a:r>
            <a:r>
              <a:rPr lang="en-US" dirty="0"/>
              <a:t>a </a:t>
            </a:r>
            <a:r>
              <a:rPr lang="en-US" dirty="0" smtClean="0"/>
              <a:t>point. How are we going to manage </a:t>
            </a:r>
            <a:r>
              <a:rPr lang="en-US" dirty="0"/>
              <a:t>this </a:t>
            </a:r>
            <a:r>
              <a:rPr lang="en-US" dirty="0" smtClean="0"/>
              <a:t>file when I start to use it on more workstations?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11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folder for recipes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workstation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sv-SE" dirty="0"/>
              <a:t>├── </a:t>
            </a:r>
            <a:r>
              <a:rPr lang="sv-SE" dirty="0" err="1"/>
              <a:t>metadata.rb</a:t>
            </a:r>
            <a:r>
              <a:rPr lang="sv-SE" dirty="0"/>
              <a:t>                                                                       </a:t>
            </a:r>
          </a:p>
          <a:p>
            <a:r>
              <a:rPr lang="sv-SE" dirty="0"/>
              <a:t>├── </a:t>
            </a:r>
            <a:r>
              <a:rPr lang="sv-SE" dirty="0" err="1"/>
              <a:t>README.md</a:t>
            </a:r>
            <a:r>
              <a:rPr lang="sv-SE" dirty="0"/>
              <a:t>                                                                         </a:t>
            </a:r>
          </a:p>
          <a:p>
            <a:r>
              <a:rPr lang="sv-SE" dirty="0"/>
              <a:t>├── </a:t>
            </a:r>
            <a:r>
              <a:rPr lang="sv-SE" dirty="0" err="1"/>
              <a:t>recipes</a:t>
            </a:r>
            <a:r>
              <a:rPr lang="sv-SE" dirty="0"/>
              <a:t>                                                                           </a:t>
            </a:r>
          </a:p>
          <a:p>
            <a:r>
              <a:rPr lang="sv-SE" dirty="0"/>
              <a:t>│   └── </a:t>
            </a:r>
            <a:r>
              <a:rPr lang="sv-SE" dirty="0" err="1"/>
              <a:t>default.rb</a:t>
            </a:r>
            <a:r>
              <a:rPr lang="sv-SE" dirty="0"/>
              <a:t>                                                                    </a:t>
            </a:r>
          </a:p>
          <a:p>
            <a:r>
              <a:rPr lang="sv-SE" dirty="0"/>
              <a:t>├── </a:t>
            </a:r>
            <a:r>
              <a:rPr lang="sv-SE" dirty="0" err="1"/>
              <a:t>spec</a:t>
            </a:r>
            <a:r>
              <a:rPr lang="sv-SE" dirty="0"/>
              <a:t>                                                                              </a:t>
            </a:r>
          </a:p>
          <a:p>
            <a:r>
              <a:rPr lang="sv-SE" dirty="0"/>
              <a:t>│   ├── </a:t>
            </a:r>
            <a:r>
              <a:rPr lang="sv-SE" dirty="0" err="1"/>
              <a:t>spec_helper.rb</a:t>
            </a:r>
            <a:r>
              <a:rPr lang="sv-SE" dirty="0"/>
              <a:t>                                                                </a:t>
            </a:r>
          </a:p>
          <a:p>
            <a:r>
              <a:rPr lang="sv-SE" dirty="0"/>
              <a:t>│   └── </a:t>
            </a:r>
            <a:r>
              <a:rPr lang="sv-SE" dirty="0" err="1"/>
              <a:t>unit</a:t>
            </a:r>
            <a:r>
              <a:rPr lang="sv-SE" dirty="0"/>
              <a:t>                                                                          </a:t>
            </a:r>
          </a:p>
          <a:p>
            <a:r>
              <a:rPr lang="sv-SE" dirty="0"/>
              <a:t>│       └── </a:t>
            </a:r>
            <a:r>
              <a:rPr lang="sv-SE" dirty="0" err="1"/>
              <a:t>recipes</a:t>
            </a:r>
            <a:r>
              <a:rPr lang="sv-SE" dirty="0"/>
              <a:t>                                                                   </a:t>
            </a:r>
          </a:p>
          <a:p>
            <a:r>
              <a:rPr lang="en-US" dirty="0"/>
              <a:t>10 directories, 9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workstation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8" y="3832843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43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default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# </a:t>
            </a:r>
            <a:r>
              <a:rPr lang="en-US" dirty="0"/>
              <a:t>Cookbook Name::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workstation/recipes/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77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the recipe into the cookbook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mv </a:t>
            </a:r>
            <a:r>
              <a:rPr lang="en-US" dirty="0" err="1" smtClean="0"/>
              <a:t>setup.rb</a:t>
            </a:r>
            <a:r>
              <a:rPr lang="en-US" dirty="0" smtClean="0"/>
              <a:t> workstation/recipes/</a:t>
            </a:r>
            <a:r>
              <a:rPr lang="en-US" dirty="0" err="1" smtClean="0"/>
              <a:t>setup.rb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61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smtClean="0"/>
              <a:t>This is a probably a good point to capture the initial state of our cookbook.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 smtClean="0"/>
              <a:t>Add </a:t>
            </a:r>
            <a:r>
              <a:rPr lang="en-US" sz="2000" dirty="0"/>
              <a:t>the </a:t>
            </a:r>
            <a:r>
              <a:rPr lang="en-US" sz="2000" dirty="0" smtClean="0"/>
              <a:t>"workstation" cookbook </a:t>
            </a:r>
            <a:r>
              <a:rPr lang="en-US" sz="2000" dirty="0"/>
              <a:t>to version </a:t>
            </a:r>
            <a:r>
              <a:rPr lang="en-US" sz="2000" dirty="0" smtClean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73039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Move into the cookbook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workstation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Initialize it as a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Initialized empty </a:t>
            </a:r>
            <a:r>
              <a:rPr lang="en-US" dirty="0" err="1"/>
              <a:t>Git</a:t>
            </a:r>
            <a:r>
              <a:rPr lang="en-US" dirty="0"/>
              <a:t> repository in </a:t>
            </a:r>
            <a:r>
              <a:rPr lang="en-US" dirty="0" smtClean="0"/>
              <a:t>/home/chef/workstation/</a:t>
            </a:r>
            <a:r>
              <a:rPr lang="en-US" dirty="0"/>
              <a:t>.</a:t>
            </a:r>
            <a:r>
              <a:rPr lang="en-US" dirty="0" err="1"/>
              <a:t>git</a:t>
            </a:r>
            <a:r>
              <a:rPr lang="en-US" dirty="0"/>
              <a:t>/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0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add</a:t>
            </a:r>
            <a:r>
              <a:rPr lang="en-US" dirty="0"/>
              <a:t> to stage files to be committed.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37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Staging Area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staging area is a file, generally contained in your </a:t>
            </a:r>
            <a:r>
              <a:rPr lang="en-US" dirty="0" err="1"/>
              <a:t>Git</a:t>
            </a:r>
            <a:r>
              <a:rPr lang="en-US" dirty="0"/>
              <a:t> directory, that stores information about what will go into your next commit. It’s sometimes referred to as the “index”, but it’s also common to refer to it as the staging area.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git-scm.com</a:t>
            </a:r>
            <a:r>
              <a:rPr lang="en-US" dirty="0"/>
              <a:t>/book/en/v2/Getting-Started-</a:t>
            </a:r>
            <a:r>
              <a:rPr lang="en-US" dirty="0" err="1"/>
              <a:t>Git</a:t>
            </a:r>
            <a:r>
              <a:rPr lang="en-US" dirty="0"/>
              <a:t>-Basics</a:t>
            </a:r>
          </a:p>
        </p:txBody>
      </p:sp>
    </p:spTree>
    <p:extLst>
      <p:ext uri="{BB962C8B-B14F-4D97-AF65-F5344CB8AC3E}">
        <p14:creationId xmlns:p14="http://schemas.microsoft.com/office/powerpoint/2010/main" val="306572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</a:t>
            </a:r>
            <a:r>
              <a:rPr lang="en-US" dirty="0" smtClean="0">
                <a:latin typeface="Inconsolata"/>
                <a:cs typeface="Inconsolata"/>
              </a:rPr>
              <a:t>status </a:t>
            </a:r>
            <a:r>
              <a:rPr lang="en-US" dirty="0" smtClean="0"/>
              <a:t>to view the staged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 On branch master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Initial commit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Changes to be committed:</a:t>
            </a:r>
          </a:p>
          <a:p>
            <a:r>
              <a:rPr lang="en-US" dirty="0"/>
              <a:t>#   (use "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rm</a:t>
            </a:r>
            <a:r>
              <a:rPr lang="en-US" dirty="0"/>
              <a:t> --cached &lt;file&gt;..." to </a:t>
            </a:r>
            <a:r>
              <a:rPr lang="en-US" dirty="0" err="1"/>
              <a:t>unstage</a:t>
            </a:r>
            <a:r>
              <a:rPr lang="en-US" dirty="0"/>
              <a:t>)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	new file:   .</a:t>
            </a:r>
            <a:r>
              <a:rPr lang="en-US" dirty="0" err="1"/>
              <a:t>kitchen.yml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#	new file:   recipes/</a:t>
            </a:r>
            <a:r>
              <a:rPr lang="en-US" dirty="0" err="1" smtClean="0"/>
              <a:t>default.rb</a:t>
            </a: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status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8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commit</a:t>
            </a:r>
            <a:r>
              <a:rPr lang="en-US" dirty="0"/>
              <a:t> to save the staged </a:t>
            </a:r>
            <a:r>
              <a:rPr lang="en-US" dirty="0" smtClean="0"/>
              <a:t>changes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*** Please tell me who you are.                             </a:t>
            </a:r>
          </a:p>
          <a:p>
            <a:endParaRPr lang="en-US" dirty="0"/>
          </a:p>
          <a:p>
            <a:r>
              <a:rPr lang="en-US" dirty="0"/>
              <a:t>Run                           </a:t>
            </a:r>
          </a:p>
          <a:p>
            <a:endParaRPr lang="en-US" dirty="0"/>
          </a:p>
          <a:p>
            <a:r>
              <a:rPr lang="en-US" dirty="0"/>
              <a:t>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user.email</a:t>
            </a:r>
            <a:r>
              <a:rPr lang="en-US" dirty="0"/>
              <a:t> "</a:t>
            </a:r>
            <a:r>
              <a:rPr lang="en-US" dirty="0" err="1"/>
              <a:t>you@example.com</a:t>
            </a:r>
            <a:r>
              <a:rPr lang="en-US" dirty="0"/>
              <a:t>"        </a:t>
            </a:r>
          </a:p>
          <a:p>
            <a:r>
              <a:rPr lang="en-US" dirty="0"/>
              <a:t>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user.name</a:t>
            </a:r>
            <a:r>
              <a:rPr lang="en-US" dirty="0"/>
              <a:t> "Your Name"</a:t>
            </a:r>
          </a:p>
          <a:p>
            <a:endParaRPr lang="en-US" dirty="0"/>
          </a:p>
          <a:p>
            <a:r>
              <a:rPr lang="en-US" dirty="0"/>
              <a:t>to set your account's default identity.             </a:t>
            </a:r>
          </a:p>
          <a:p>
            <a:r>
              <a:rPr lang="en-US" dirty="0"/>
              <a:t>Omit --global to set the identity only in this repository.</a:t>
            </a:r>
          </a:p>
          <a:p>
            <a:endParaRPr lang="en-US" dirty="0"/>
          </a:p>
          <a:p>
            <a:r>
              <a:rPr lang="en-US" dirty="0"/>
              <a:t>fatal: empty </a:t>
            </a:r>
            <a:r>
              <a:rPr lang="en-US" dirty="0" err="1"/>
              <a:t>ident</a:t>
            </a:r>
            <a:r>
              <a:rPr lang="en-US" dirty="0"/>
              <a:t> name (for &lt;chef@ip-10-197-105-148.us-west-1.compute.internal&gt;) not allowed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workstation cookbook"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21273" y="3091679"/>
            <a:ext cx="10813469" cy="834248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5686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Name Dot </a:t>
            </a:r>
            <a:r>
              <a:rPr lang="en-US" dirty="0" err="1" smtClean="0"/>
              <a:t>Bak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cp</a:t>
            </a:r>
            <a:r>
              <a:rPr lang="en-US" dirty="0" smtClean="0"/>
              <a:t> </a:t>
            </a:r>
            <a:r>
              <a:rPr lang="en-US" dirty="0" err="1" smtClean="0"/>
              <a:t>setup.rb</a:t>
            </a:r>
            <a:r>
              <a:rPr lang="en-US" dirty="0" smtClean="0"/>
              <a:t> </a:t>
            </a:r>
            <a:r>
              <a:rPr lang="en-US" dirty="0" err="1" smtClean="0"/>
              <a:t>setup.rb.bak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Save a copy of the original file as another filename.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9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/>
              <a:t> w</a:t>
            </a:r>
            <a:r>
              <a:rPr lang="en-US" dirty="0" smtClean="0"/>
              <a:t>ants an Email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user.email</a:t>
            </a:r>
            <a:r>
              <a:rPr lang="en-US" dirty="0"/>
              <a:t> "</a:t>
            </a:r>
            <a:r>
              <a:rPr lang="en-US" dirty="0" err="1"/>
              <a:t>you@example.com</a:t>
            </a:r>
            <a:r>
              <a:rPr lang="en-US" dirty="0" smtClean="0"/>
              <a:t>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73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/>
              <a:t> w</a:t>
            </a:r>
            <a:r>
              <a:rPr lang="en-US" dirty="0" smtClean="0"/>
              <a:t>ants a Username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 smtClean="0"/>
              <a:t>user.name</a:t>
            </a:r>
            <a:r>
              <a:rPr lang="en-US" dirty="0" smtClean="0"/>
              <a:t> "username"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commit</a:t>
            </a:r>
            <a:r>
              <a:rPr lang="en-US" dirty="0"/>
              <a:t> to save the staged </a:t>
            </a:r>
            <a:r>
              <a:rPr lang="en-US" dirty="0" smtClean="0"/>
              <a:t>changes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[master (root-commit) 2513f95] Initial workstation cookbook</a:t>
            </a:r>
          </a:p>
          <a:p>
            <a:r>
              <a:rPr lang="en-US" dirty="0"/>
              <a:t> 12 files changed, 195 insertions(+)</a:t>
            </a:r>
          </a:p>
          <a:p>
            <a:r>
              <a:rPr lang="en-US" dirty="0"/>
              <a:t> create mode 100644 .</a:t>
            </a:r>
            <a:r>
              <a:rPr lang="en-US" dirty="0" err="1"/>
              <a:t>gitignore</a:t>
            </a:r>
            <a:r>
              <a:rPr lang="en-US" dirty="0"/>
              <a:t>                       </a:t>
            </a:r>
          </a:p>
          <a:p>
            <a:r>
              <a:rPr lang="en-US" dirty="0"/>
              <a:t> create mode 100644 .</a:t>
            </a:r>
            <a:r>
              <a:rPr lang="en-US" dirty="0" err="1"/>
              <a:t>kitchen.yml</a:t>
            </a:r>
            <a:r>
              <a:rPr lang="en-US" dirty="0"/>
              <a:t>   </a:t>
            </a:r>
          </a:p>
          <a:p>
            <a:r>
              <a:rPr lang="en-US" dirty="0"/>
              <a:t> create mode 100644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 create mode 100644 </a:t>
            </a:r>
            <a:r>
              <a:rPr lang="en-US" dirty="0" err="1"/>
              <a:t>README.md</a:t>
            </a:r>
            <a:r>
              <a:rPr lang="en-US" dirty="0"/>
              <a:t>                              </a:t>
            </a:r>
          </a:p>
          <a:p>
            <a:r>
              <a:rPr lang="en-US" dirty="0"/>
              <a:t> create mode 100644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 create mode 100644 </a:t>
            </a:r>
            <a:r>
              <a:rPr lang="en-US" dirty="0" err="1"/>
              <a:t>metadata.rb</a:t>
            </a:r>
            <a:r>
              <a:rPr lang="en-US" dirty="0"/>
              <a:t>                    </a:t>
            </a:r>
          </a:p>
          <a:p>
            <a:r>
              <a:rPr lang="en-US" dirty="0"/>
              <a:t> create mode 100644 recipes/</a:t>
            </a:r>
            <a:r>
              <a:rPr lang="en-US" dirty="0" err="1"/>
              <a:t>default.rb</a:t>
            </a:r>
            <a:r>
              <a:rPr lang="en-US" dirty="0"/>
              <a:t>               </a:t>
            </a:r>
          </a:p>
          <a:p>
            <a:r>
              <a:rPr lang="en-US" dirty="0"/>
              <a:t> create mode 100644 recipes/</a:t>
            </a:r>
            <a:r>
              <a:rPr lang="en-US" dirty="0" err="1"/>
              <a:t>setup.rb</a:t>
            </a:r>
            <a:r>
              <a:rPr lang="en-US" dirty="0"/>
              <a:t>              </a:t>
            </a:r>
          </a:p>
          <a:p>
            <a:r>
              <a:rPr lang="en-US" dirty="0"/>
              <a:t> create mode 100644 spec/</a:t>
            </a:r>
            <a:r>
              <a:rPr lang="en-US" dirty="0" err="1"/>
              <a:t>spec_helper.rb</a:t>
            </a:r>
            <a:endParaRPr lang="en-US" dirty="0"/>
          </a:p>
          <a:p>
            <a:r>
              <a:rPr lang="en-US" dirty="0"/>
              <a:t> create mode 100644 spec/unit/recipes/</a:t>
            </a:r>
            <a:r>
              <a:rPr lang="en-US" dirty="0" err="1"/>
              <a:t>default_spec.rb</a:t>
            </a:r>
            <a:endParaRPr lang="en-US" dirty="0"/>
          </a:p>
          <a:p>
            <a:r>
              <a:rPr lang="en-US" dirty="0"/>
              <a:t> create mode 100644 test/integration/default/</a:t>
            </a:r>
            <a:r>
              <a:rPr lang="en-US" dirty="0" err="1"/>
              <a:t>serverspec</a:t>
            </a:r>
            <a:r>
              <a:rPr lang="en-US" dirty="0"/>
              <a:t> </a:t>
            </a:r>
            <a:r>
              <a:rPr lang="en-US" dirty="0" err="1"/>
              <a:t>default_spec.rb</a:t>
            </a:r>
            <a:endParaRPr lang="en-US" dirty="0"/>
          </a:p>
          <a:p>
            <a:r>
              <a:rPr lang="en-US" dirty="0"/>
              <a:t> create mode 100644 test/integration/helpers/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spec_helper.rb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workstation cookbook"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2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 smtClean="0"/>
              <a:t>Move out of the workstation cookbook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16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 up a Web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7969" y="2629586"/>
            <a:ext cx="9005437" cy="3559291"/>
          </a:xfrm>
        </p:spPr>
        <p:txBody>
          <a:bodyPr>
            <a:noAutofit/>
          </a:bodyPr>
          <a:lstStyle/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/>
              <a:t>Use </a:t>
            </a:r>
            <a:r>
              <a:rPr lang="en-US" sz="2400" dirty="0">
                <a:latin typeface="Inconsolata"/>
                <a:cs typeface="Inconsolata"/>
              </a:rPr>
              <a:t>chef generate</a:t>
            </a:r>
            <a:r>
              <a:rPr lang="en-US" sz="2400" dirty="0"/>
              <a:t> to create a cookbook named "apache"</a:t>
            </a:r>
            <a:r>
              <a:rPr lang="en-US" sz="2400" dirty="0" smtClean="0"/>
              <a:t>.</a:t>
            </a: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Write and apply a recipe named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server.rb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smtClean="0"/>
              <a:t> with the policy: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package named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"apache2"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is installed.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file named "/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/www/html/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index.html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created with the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content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"&lt;h1&gt;Hello, world!&lt;/h1&gt;"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service named "apache2" is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started.</a:t>
            </a:r>
          </a:p>
          <a:p>
            <a:pPr lvl="1" algn="l">
              <a:lnSpc>
                <a:spcPct val="120000"/>
              </a:lnSpc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service named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"apache2"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is enabled.</a:t>
            </a:r>
          </a:p>
          <a:p>
            <a:pPr lvl="1" algn="l">
              <a:lnSpc>
                <a:spcPct val="120000"/>
              </a:lnSpc>
            </a:pP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Place </a:t>
            </a:r>
            <a:r>
              <a:rPr lang="en-US" sz="2400" dirty="0"/>
              <a:t>the apache cookbook under version </a:t>
            </a:r>
            <a:r>
              <a:rPr lang="en-US" sz="2400" dirty="0" smtClean="0"/>
              <a:t>control</a:t>
            </a: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sz="1800" dirty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81456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</a:t>
            </a:r>
            <a:r>
              <a:rPr lang="en-US" dirty="0" smtClean="0"/>
              <a:t>/home/chef/</a:t>
            </a:r>
            <a:r>
              <a:rPr lang="en-US" dirty="0"/>
              <a:t>apache] action create</a:t>
            </a:r>
          </a:p>
          <a:p>
            <a:r>
              <a:rPr lang="en-US" dirty="0"/>
              <a:t>    - create new directory /home/chef</a:t>
            </a:r>
          </a:p>
          <a:p>
            <a:r>
              <a:rPr lang="en-US" dirty="0"/>
              <a:t>  * template[/home/chef</a:t>
            </a:r>
            <a:r>
              <a:rPr lang="en-US" dirty="0" smtClean="0"/>
              <a:t>/apache/</a:t>
            </a:r>
            <a:r>
              <a:rPr lang="en-US" dirty="0" err="1" smtClean="0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/home/</a:t>
            </a:r>
            <a:r>
              <a:rPr lang="en-US" dirty="0" smtClean="0"/>
              <a:t>chef/apache/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/home/</a:t>
            </a:r>
            <a:r>
              <a:rPr lang="en-US" dirty="0" smtClean="0"/>
              <a:t>chef/apache/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template[/home/chef</a:t>
            </a:r>
            <a:r>
              <a:rPr lang="en-US" dirty="0" smtClean="0"/>
              <a:t>/apache/</a:t>
            </a:r>
            <a:r>
              <a:rPr lang="en-US" dirty="0" err="1" smtClean="0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/home/</a:t>
            </a:r>
            <a:r>
              <a:rPr lang="en-US" dirty="0" smtClean="0"/>
              <a:t>chef/apache/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/home/chef/apache/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[/home/chef/apache/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apache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258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package </a:t>
            </a:r>
            <a:r>
              <a:rPr lang="en-US" dirty="0" smtClean="0"/>
              <a:t>"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apache2</a:t>
            </a:r>
            <a:r>
              <a:rPr lang="en-US" dirty="0" smtClean="0"/>
              <a:t>"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file "</a:t>
            </a:r>
            <a:r>
              <a:rPr lang="en-US" dirty="0"/>
              <a:t>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content "&lt;h1&gt;Hello, world!&lt;/h1&gt;"</a:t>
            </a:r>
          </a:p>
          <a:p>
            <a:r>
              <a:rPr lang="en-US" dirty="0" smtClean="0"/>
              <a:t>end</a:t>
            </a:r>
            <a:endParaRPr lang="en-US" dirty="0"/>
          </a:p>
          <a:p>
            <a:endParaRPr lang="en-US" dirty="0"/>
          </a:p>
          <a:p>
            <a:r>
              <a:rPr lang="en-US" dirty="0"/>
              <a:t>service </a:t>
            </a:r>
            <a:r>
              <a:rPr lang="en-US" dirty="0" smtClean="0"/>
              <a:t>"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apache2</a:t>
            </a:r>
            <a:r>
              <a:rPr lang="en-US" dirty="0" smtClean="0"/>
              <a:t>" </a:t>
            </a:r>
            <a:r>
              <a:rPr lang="en-US" dirty="0"/>
              <a:t>do</a:t>
            </a:r>
          </a:p>
          <a:p>
            <a:r>
              <a:rPr lang="en-US" dirty="0"/>
              <a:t>  action </a:t>
            </a:r>
            <a:r>
              <a:rPr lang="en-US" dirty="0" smtClean="0"/>
              <a:t>:enable</a:t>
            </a:r>
          </a:p>
          <a:p>
            <a:r>
              <a:rPr lang="en-US" dirty="0" smtClean="0"/>
              <a:t>end</a:t>
            </a:r>
          </a:p>
          <a:p>
            <a:r>
              <a:rPr lang="en-US" dirty="0"/>
              <a:t>service "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apache2</a:t>
            </a:r>
            <a:r>
              <a:rPr lang="en-US" dirty="0"/>
              <a:t>" do</a:t>
            </a:r>
          </a:p>
          <a:p>
            <a:r>
              <a:rPr lang="en-US" dirty="0"/>
              <a:t>  action </a:t>
            </a:r>
            <a:r>
              <a:rPr lang="en-US" dirty="0" smtClean="0"/>
              <a:t>:start</a:t>
            </a:r>
            <a:endParaRPr lang="en-US" dirty="0"/>
          </a:p>
          <a:p>
            <a:r>
              <a:rPr lang="en-US" dirty="0"/>
              <a:t>end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apache/recipes</a:t>
            </a:r>
            <a:r>
              <a:rPr lang="en-US" dirty="0" smtClean="0"/>
              <a:t>/</a:t>
            </a:r>
            <a:r>
              <a:rPr lang="en-US" dirty="0" err="1" smtClean="0"/>
              <a:t>server.rb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19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package </a:t>
            </a:r>
            <a:r>
              <a:rPr lang="en-US" dirty="0" smtClean="0"/>
              <a:t>"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apache2</a:t>
            </a:r>
            <a:r>
              <a:rPr lang="en-US" dirty="0" smtClean="0"/>
              <a:t>"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file "</a:t>
            </a:r>
            <a:r>
              <a:rPr lang="en-US" dirty="0"/>
              <a:t>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content "&lt;h1&gt;Hello, world!&lt;/h1&gt;"</a:t>
            </a:r>
          </a:p>
          <a:p>
            <a:r>
              <a:rPr lang="en-US" dirty="0" smtClean="0"/>
              <a:t>end</a:t>
            </a:r>
            <a:endParaRPr lang="en-US" dirty="0"/>
          </a:p>
          <a:p>
            <a:endParaRPr lang="en-US" dirty="0"/>
          </a:p>
          <a:p>
            <a:r>
              <a:rPr lang="en-US" dirty="0"/>
              <a:t>service </a:t>
            </a:r>
            <a:r>
              <a:rPr lang="en-US" dirty="0" smtClean="0"/>
              <a:t>"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apache2</a:t>
            </a:r>
            <a:r>
              <a:rPr lang="en-US" dirty="0" smtClean="0"/>
              <a:t>" </a:t>
            </a:r>
            <a:r>
              <a:rPr lang="en-US" dirty="0"/>
              <a:t>do</a:t>
            </a:r>
          </a:p>
          <a:p>
            <a:r>
              <a:rPr lang="en-US" dirty="0"/>
              <a:t>  action [ :enable, :start ]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apache/recipes</a:t>
            </a:r>
            <a:r>
              <a:rPr lang="en-US" dirty="0" smtClean="0"/>
              <a:t>/</a:t>
            </a:r>
            <a:r>
              <a:rPr lang="en-US" dirty="0" err="1" smtClean="0"/>
              <a:t>server.rb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13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pply the server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</a:t>
            </a:r>
            <a:r>
              <a:rPr lang="en-US" dirty="0" err="1"/>
              <a:t>apt_package</a:t>
            </a:r>
            <a:r>
              <a:rPr lang="en-US" dirty="0"/>
              <a:t>[apache2] action install</a:t>
            </a:r>
          </a:p>
          <a:p>
            <a:r>
              <a:rPr lang="en-US" dirty="0"/>
              <a:t>    - install version 2.4.7-1ubuntu4.4 of package apache2</a:t>
            </a:r>
          </a:p>
          <a:p>
            <a:r>
              <a:rPr lang="en-US" dirty="0"/>
              <a:t>  * file[/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] action create</a:t>
            </a:r>
          </a:p>
          <a:p>
            <a:r>
              <a:rPr lang="en-US" dirty="0"/>
              <a:t>    - update content in file 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 from 538f31 to 17d291</a:t>
            </a:r>
          </a:p>
          <a:p>
            <a:r>
              <a:rPr lang="en-US" dirty="0"/>
              <a:t>    --- 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	2015-05-05 08:33:24.681723000 +0000</a:t>
            </a:r>
          </a:p>
          <a:p>
            <a:r>
              <a:rPr lang="en-US" dirty="0"/>
              <a:t>    +++ /</a:t>
            </a:r>
            <a:r>
              <a:rPr lang="en-US" dirty="0" err="1"/>
              <a:t>var</a:t>
            </a:r>
            <a:r>
              <a:rPr lang="en-US" dirty="0"/>
              <a:t>/www/html/.index.html20150505-2060-171d524	2015-05-05 08:33:31.989375000 +0000</a:t>
            </a:r>
          </a:p>
          <a:p>
            <a:r>
              <a:rPr lang="en-US" dirty="0"/>
              <a:t>    @@ -1,379 +1,2 @@</a:t>
            </a:r>
          </a:p>
          <a:p>
            <a:r>
              <a:rPr lang="en-US" dirty="0"/>
              <a:t>    -</a:t>
            </a:r>
          </a:p>
          <a:p>
            <a:r>
              <a:rPr lang="en-US" dirty="0"/>
              <a:t>    -&lt;!DOCTYPE html PUBLIC "-//W3C//DTD XHTML 1.0 Transitional//EN" "http://www.w3.org/TR/xhtml1/DTD/xhtml1-transitional.dtd"&gt;</a:t>
            </a:r>
          </a:p>
          <a:p>
            <a:r>
              <a:rPr lang="en-US" dirty="0"/>
              <a:t>    -&lt;html </a:t>
            </a:r>
            <a:r>
              <a:rPr lang="en-US" dirty="0" err="1"/>
              <a:t>xmlns</a:t>
            </a:r>
            <a:r>
              <a:rPr lang="en-US" dirty="0"/>
              <a:t>="http://www.w3.org/1999/</a:t>
            </a:r>
            <a:r>
              <a:rPr lang="en-US" dirty="0" err="1"/>
              <a:t>xhtml</a:t>
            </a:r>
            <a:r>
              <a:rPr lang="en-US" dirty="0"/>
              <a:t>"&gt;</a:t>
            </a:r>
          </a:p>
          <a:p>
            <a:r>
              <a:rPr lang="en-US" dirty="0"/>
              <a:t>    -  &lt;!</a:t>
            </a:r>
            <a:r>
              <a:rPr lang="en-US"/>
              <a:t>-</a:t>
            </a:r>
            <a:r>
              <a:rPr lang="en-US" smtClean="0"/>
              <a:t>-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apache/recipes/</a:t>
            </a:r>
            <a:r>
              <a:rPr lang="en-US" dirty="0" err="1" smtClean="0"/>
              <a:t>server.rb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06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website is available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/>
              <a:t>&lt;h1&gt;Hello, world!&lt;/h1&gt;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curl </a:t>
            </a:r>
            <a:r>
              <a:rPr lang="en-US" dirty="0" err="1" smtClean="0"/>
              <a:t>localhost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21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501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r>
              <a:rPr lang="en-US" dirty="0" smtClean="0"/>
              <a:t> 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Apache Cookbook"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1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3410348"/>
          </a:xfrm>
        </p:spPr>
        <p:txBody>
          <a:bodyPr>
            <a:normAutofit/>
          </a:bodyPr>
          <a:lstStyle/>
          <a:p>
            <a:r>
              <a:rPr lang="en-US" dirty="0"/>
              <a:t>What questions can </a:t>
            </a:r>
            <a:r>
              <a:rPr lang="en-US" dirty="0" smtClean="0"/>
              <a:t>we </a:t>
            </a:r>
            <a:r>
              <a:rPr lang="en-US" dirty="0"/>
              <a:t>answer for you? </a:t>
            </a:r>
          </a:p>
          <a:p>
            <a:pPr marL="457200" indent="-457200">
              <a:buFont typeface="Arial"/>
              <a:buChar char="•"/>
            </a:pP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cookbooks</a:t>
            </a:r>
          </a:p>
          <a:p>
            <a:pPr marL="457200" indent="-457200">
              <a:buFont typeface="Arial"/>
              <a:buChar char="•"/>
            </a:pPr>
            <a:r>
              <a:rPr lang="en-US" smtClean="0"/>
              <a:t>versions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version control</a:t>
            </a:r>
          </a:p>
        </p:txBody>
      </p:sp>
    </p:spTree>
    <p:extLst>
      <p:ext uri="{BB962C8B-B14F-4D97-AF65-F5344CB8AC3E}">
        <p14:creationId xmlns:p14="http://schemas.microsoft.com/office/powerpoint/2010/main" val="2432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4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Name with Date and Time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cp</a:t>
            </a:r>
            <a:r>
              <a:rPr lang="en-US" dirty="0" smtClean="0"/>
              <a:t> </a:t>
            </a:r>
            <a:r>
              <a:rPr lang="en-US" dirty="0"/>
              <a:t>foo{,.`date +%</a:t>
            </a:r>
            <a:r>
              <a:rPr lang="en-US" dirty="0" err="1"/>
              <a:t>Y%m%d%H%M</a:t>
            </a:r>
            <a:r>
              <a:rPr lang="en-US" dirty="0"/>
              <a:t>`}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Save a copy of the original file with the addition of the current date and time ( </a:t>
            </a:r>
            <a:r>
              <a:rPr lang="en-US" dirty="0" err="1" smtClean="0"/>
              <a:t>YEARmonthDAYhourMINUTE</a:t>
            </a:r>
            <a:r>
              <a:rPr lang="en-US" dirty="0"/>
              <a:t> </a:t>
            </a:r>
            <a:r>
              <a:rPr lang="en-US" dirty="0" smtClean="0"/>
              <a:t>).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471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Name with Date Time and User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cp</a:t>
            </a:r>
            <a:r>
              <a:rPr lang="en-US" dirty="0" smtClean="0"/>
              <a:t> </a:t>
            </a:r>
            <a:r>
              <a:rPr lang="en-US" dirty="0"/>
              <a:t>foo{,.`date +%</a:t>
            </a:r>
            <a:r>
              <a:rPr lang="en-US" dirty="0" err="1"/>
              <a:t>Y%m%d%H%M</a:t>
            </a:r>
            <a:r>
              <a:rPr lang="en-US" dirty="0" smtClean="0"/>
              <a:t>`-`$USER`}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Save a copy of the original file with the addition of the current date and time ( </a:t>
            </a:r>
            <a:r>
              <a:rPr lang="en-US" dirty="0" err="1" smtClean="0"/>
              <a:t>YEARmonthDAYhourMINUTE</a:t>
            </a:r>
            <a:r>
              <a:rPr lang="en-US" dirty="0"/>
              <a:t> </a:t>
            </a:r>
            <a:r>
              <a:rPr lang="en-US" dirty="0" smtClean="0"/>
              <a:t>) - current user.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1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29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11616</TotalTime>
  <Words>2448</Words>
  <Application>Microsoft Macintosh PowerPoint</Application>
  <PresentationFormat>Custom</PresentationFormat>
  <Paragraphs>337</Paragraphs>
  <Slides>52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3" baseType="lpstr">
      <vt:lpstr>ChefDk3.2Template</vt:lpstr>
      <vt:lpstr>Cookbooks</vt:lpstr>
      <vt:lpstr>Great First Day!</vt:lpstr>
      <vt:lpstr>Versioning?</vt:lpstr>
      <vt:lpstr>File Name Dot Bak</vt:lpstr>
      <vt:lpstr>PowerPoint Presentation</vt:lpstr>
      <vt:lpstr>File Name with Date and Time</vt:lpstr>
      <vt:lpstr>PowerPoint Presentation</vt:lpstr>
      <vt:lpstr>File Name with Date Time and User</vt:lpstr>
      <vt:lpstr>PowerPoint Presentation</vt:lpstr>
      <vt:lpstr>How about a Wiki?</vt:lpstr>
      <vt:lpstr>PowerPoint Presentation</vt:lpstr>
      <vt:lpstr>How about Git?</vt:lpstr>
      <vt:lpstr>PowerPoint Presentation</vt:lpstr>
      <vt:lpstr>Version Control System</vt:lpstr>
      <vt:lpstr>Install git</vt:lpstr>
      <vt:lpstr>Adding the git package</vt:lpstr>
      <vt:lpstr>Re-apply the setup recipe</vt:lpstr>
      <vt:lpstr>Versioning?</vt:lpstr>
      <vt:lpstr>What is chef?</vt:lpstr>
      <vt:lpstr>What can chef do?</vt:lpstr>
      <vt:lpstr>Cookbooks</vt:lpstr>
      <vt:lpstr>What can chef generate do?</vt:lpstr>
      <vt:lpstr>What can chef generate cookbook do?</vt:lpstr>
      <vt:lpstr>Lets create a cookbook!</vt:lpstr>
      <vt:lpstr>The cookbook has a README</vt:lpstr>
      <vt:lpstr>README.md</vt:lpstr>
      <vt:lpstr>The cookbook has some metadata</vt:lpstr>
      <vt:lpstr>metadata.rb</vt:lpstr>
      <vt:lpstr>Lets take a look at the metadata</vt:lpstr>
      <vt:lpstr>The cookbook has a folder for recipes</vt:lpstr>
      <vt:lpstr>The cookbook has a default recipe</vt:lpstr>
      <vt:lpstr>Copy the recipe into the cookbook</vt:lpstr>
      <vt:lpstr>Version Control</vt:lpstr>
      <vt:lpstr>Move into the cookbook directory</vt:lpstr>
      <vt:lpstr>Initialize it as a git repository</vt:lpstr>
      <vt:lpstr>Use git add to stage files to be committed.</vt:lpstr>
      <vt:lpstr>Staging Area</vt:lpstr>
      <vt:lpstr>Use git status to view the staged files</vt:lpstr>
      <vt:lpstr>Use git commit to save the staged changes</vt:lpstr>
      <vt:lpstr>Git wants an Email</vt:lpstr>
      <vt:lpstr>Git wants a Username</vt:lpstr>
      <vt:lpstr>Use git commit to save the staged changes</vt:lpstr>
      <vt:lpstr>Move out of the workstation cookbook</vt:lpstr>
      <vt:lpstr>Setting up a Web Server</vt:lpstr>
      <vt:lpstr>Lets create a cookbook!</vt:lpstr>
      <vt:lpstr>Apache Recipe</vt:lpstr>
      <vt:lpstr>Apache Recipe</vt:lpstr>
      <vt:lpstr>Apply the server recipe</vt:lpstr>
      <vt:lpstr>Verify the website is available</vt:lpstr>
      <vt:lpstr>Commit Your Work</vt:lpstr>
      <vt:lpstr>Discussion</vt:lpstr>
      <vt:lpstr>Break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1404</cp:revision>
  <cp:lastPrinted>2015-02-07T23:49:10Z</cp:lastPrinted>
  <dcterms:created xsi:type="dcterms:W3CDTF">2012-09-13T17:36:07Z</dcterms:created>
  <dcterms:modified xsi:type="dcterms:W3CDTF">2015-05-21T04:22:32Z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